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56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770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474" y="480"/>
      </p:cViewPr>
      <p:guideLst>
        <p:guide orient="horz" pos="2160"/>
        <p:guide pos="386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0DEDB-1E55-674A-9C69-6331492B42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9333CB-BEA2-600B-E778-A4025ED3A9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9C221F-8751-4219-4D01-54F09256F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FE7C0-D95F-45CB-8640-F2E2E2279323}" type="datetimeFigureOut">
              <a:rPr lang="en-US" smtClean="0"/>
              <a:t>10/4/2025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C78EBC-B638-3861-658D-737249E47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FEA8D9-5EEE-CD36-0CFF-42E75A05D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6AF16-6731-49C0-9DA7-9980B902D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2336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7453B-9C2D-9B81-CC25-1F0B604C2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D5DB5A-ADF9-F1FB-1529-CF7E6E9E7B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D3ABBA-00B6-1FC1-D921-D00342EC4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FE7C0-D95F-45CB-8640-F2E2E2279323}" type="datetimeFigureOut">
              <a:rPr lang="en-US" smtClean="0"/>
              <a:t>10/4/2025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54D001-5CE4-3D42-82AA-D6145DE79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714586-36A4-D2C1-ADCF-440691316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6AF16-6731-49C0-9DA7-9980B902D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290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F3C18-309A-1992-7758-99B0C337C2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E69660-FFE4-77C8-3A14-146380A23F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64C13D-0866-5444-2896-9C32AD03E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FE7C0-D95F-45CB-8640-F2E2E2279323}" type="datetimeFigureOut">
              <a:rPr lang="en-US" smtClean="0"/>
              <a:t>10/4/2025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AFBA81-48B4-512C-3134-3994D01EE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402275-E5E4-F439-C271-602A35F18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6AF16-6731-49C0-9DA7-9980B902D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442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7B5FF-273B-849B-621A-DD2B0E407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FA393E-EB0B-8CB0-433E-349F4DCFAE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343D11-27E8-D2C4-F837-FFD1D7D0E5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93C363-53DE-7B81-A179-8E8B66109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FE7C0-D95F-45CB-8640-F2E2E2279323}" type="datetimeFigureOut">
              <a:rPr lang="en-US" smtClean="0"/>
              <a:t>10/4/2025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682129-58EE-F2F0-F975-1F03A364C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662ADA-B466-8869-D641-B8B498F1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6AF16-6731-49C0-9DA7-9980B902D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782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54272-3D3F-8196-585B-9AF5DA88F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9908FC-B85C-90E1-C9FA-776EDC7E83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23750B-55A1-3FDB-5C92-8E2C54DA6D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A2F2EB-5F46-5785-54EC-148828B784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DE25E25-C970-1F92-404F-653ED7CD1E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6349685-9431-4BE5-B122-848822C9F4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FE7C0-D95F-45CB-8640-F2E2E2279323}" type="datetimeFigureOut">
              <a:rPr lang="en-US" smtClean="0"/>
              <a:t>10/4/2025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3BA1F6-6BAB-41D4-A3C2-B14EAE4ED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16F823F-1F52-936B-131A-830342F53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6AF16-6731-49C0-9DA7-9980B902D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993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C9B34-2D8E-B72E-D0AF-771E3FEF4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445313-9852-0BB1-26B2-C1A7CA2AB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FE7C0-D95F-45CB-8640-F2E2E2279323}" type="datetimeFigureOut">
              <a:rPr lang="en-US" smtClean="0"/>
              <a:t>10/4/2025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E9DFF2-3292-9391-6453-C5FE3FC3D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6EBF5B-60A2-58B1-A28D-541A3D9B3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6AF16-6731-49C0-9DA7-9980B902D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057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6A0EC1-DD28-96A1-FA94-3ECFE24E6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FE7C0-D95F-45CB-8640-F2E2E2279323}" type="datetimeFigureOut">
              <a:rPr lang="en-US" smtClean="0"/>
              <a:t>10/4/2025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679F1A-7D95-D40B-CC90-CEB09DCBF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3E9FCD-99DC-45F8-32F0-5FA4B1B1C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6AF16-6731-49C0-9DA7-9980B902D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985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F448C-F6F7-A0DD-B59E-9FA4B04D9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8508C8-2BA5-EFF7-E0A0-86C3D7E786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E9DAE0-624C-BCD3-A704-9065FF4EDB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35747B-291C-19DC-8BC1-1AAE72131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FE7C0-D95F-45CB-8640-F2E2E2279323}" type="datetimeFigureOut">
              <a:rPr lang="en-US" smtClean="0"/>
              <a:t>10/4/2025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199DE4-5284-89B1-2E6E-4129474DF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D72625-6964-A633-E164-348A61CA0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6AF16-6731-49C0-9DA7-9980B902D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382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5AA9F-8826-204C-B777-ECEB38602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C0D83F2-6211-AC87-0C4F-82B3642107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D1C9A8-831A-C89C-691A-5D1E6A4BFB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0EDB5F-C1D0-4086-6566-C6A8EC4FB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FE7C0-D95F-45CB-8640-F2E2E2279323}" type="datetimeFigureOut">
              <a:rPr lang="en-US" smtClean="0"/>
              <a:t>10/4/2025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E0F172-9D8A-95A3-9276-80E81E7D6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6ABB97-FAB9-8F05-7C87-25DFB4D9B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6AF16-6731-49C0-9DA7-9980B902D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728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06642-FDE1-8AEE-CAFF-A9D293E06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6664D2-8554-ECEE-645B-806AE2DC5C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10EC7F-636E-258E-D763-D41B4410A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FE7C0-D95F-45CB-8640-F2E2E2279323}" type="datetimeFigureOut">
              <a:rPr lang="en-US" smtClean="0"/>
              <a:t>10/4/2025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8AF29-0C19-2F44-198F-E2E71B130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9108DC-4797-7869-E733-4615AE396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6AF16-6731-49C0-9DA7-9980B902D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935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263862-7C1C-3CD3-B73B-EF720CB7A4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C2F01A-FC58-1D2E-7FDE-C066E175B8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E0274E-D62C-9F0B-103A-7030B8EBD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FE7C0-D95F-45CB-8640-F2E2E2279323}" type="datetimeFigureOut">
              <a:rPr lang="en-US" smtClean="0"/>
              <a:t>10/4/2025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D3C9E7-D92B-815F-8D30-1F772A99A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DA8008-FF10-689B-B454-5115526C7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6AF16-6731-49C0-9DA7-9980B902D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709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B98C302-FA40-6FAF-D1E8-FD3951F62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2D00E8-497F-F82A-0E3E-83D0EB78BC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47369E-163B-E246-005C-BF6B044CF1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BFE7C0-D95F-45CB-8640-F2E2E2279323}" type="datetimeFigureOut">
              <a:rPr lang="en-US" smtClean="0"/>
              <a:t>10/4/2025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D966CC-E6E6-5411-E3D0-20F222ABC6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59D8EB-2B82-95EE-D774-A8A8D82C72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96AF16-6731-49C0-9DA7-9980B902D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62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7F7E1-2318-6503-2A46-541A6C2F1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3D7C7A-FB9F-8004-0C64-FDF6A01088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451970-5EDB-EF98-D9EB-FC6AF473FB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0629" y="-116113"/>
            <a:ext cx="12496799" cy="7046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496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A31B3-63FF-DD62-AD0A-A79DE94FA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79CC48-6313-30F7-60C5-9952A0133A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640F20-84C0-7DD9-BCF5-D5A5B846F6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8057"/>
            <a:ext cx="12293600" cy="6987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5780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A0FCC-AC6A-07F3-076C-5A860BAA3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918E24-D0C3-4BE0-1C59-D4B2DF5952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CF257B-24BA-ADE9-E41E-1ACDDF6A17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3613"/>
            <a:ext cx="12192000" cy="69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4372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FEE9D-95CC-6148-1BB6-12801FB3A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68EEC5-29A9-ADC6-96B8-05C3ABB078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C3A634-2466-783C-226F-67494FAD9C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31762"/>
            <a:ext cx="12380686" cy="696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942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DDD7A-CC2C-E655-3A2A-F5F0C481C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B75523-D2F7-C0FA-75FB-6FF53D80C9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F9D6F6-3039-6DEC-F311-55AE117F86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1755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61DA7-732A-3E39-FEF4-85180C51A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47AFEB7-6736-2714-0540-C67689ADE0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443" y="0"/>
            <a:ext cx="12197443" cy="7058254"/>
          </a:xfrm>
        </p:spPr>
      </p:pic>
    </p:spTree>
    <p:extLst>
      <p:ext uri="{BB962C8B-B14F-4D97-AF65-F5344CB8AC3E}">
        <p14:creationId xmlns:p14="http://schemas.microsoft.com/office/powerpoint/2010/main" val="25600044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02921-35B6-78E8-B19A-76B36791FB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A0D026-71DD-0F7D-936C-E22B6DC72F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2995B06-7487-6516-D430-B40211BA3D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0"/>
            <a:ext cx="123125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3670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BD881-9268-49EC-03C5-B02EBAA12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3D4F2D-433B-6BEC-5757-238623B281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3CBD9E-7137-AFBA-BCD4-B9F6E3BBEF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30"/>
            <a:ext cx="12192000" cy="6884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5279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492F9-4089-9E8A-CE88-B46389F52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2028B17-D05B-CD6F-7618-7DB7624091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3493"/>
            <a:ext cx="12380686" cy="6885342"/>
          </a:xfrm>
        </p:spPr>
      </p:pic>
    </p:spTree>
    <p:extLst>
      <p:ext uri="{BB962C8B-B14F-4D97-AF65-F5344CB8AC3E}">
        <p14:creationId xmlns:p14="http://schemas.microsoft.com/office/powerpoint/2010/main" val="139564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F7D18-30B4-9BE8-338A-1A00A6EEE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B1069D-A1D2-1436-0358-E0EB3EE4BB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4B9AD6-FB7E-736D-CE8C-E036F802E4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8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6828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46003-A40E-7CC6-EE47-F02207403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A72F2D-71C7-F2A5-9132-1147CB119C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2213B6-0F29-F644-5BFC-B6A78986A8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8401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9804F-7983-FD02-79B9-D1CC5E0CD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B8F8E-0050-61A3-910A-CBEC4CAB1F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76BB73-1C83-089B-65EB-B638B32A17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68"/>
            <a:ext cx="12192000" cy="6861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3963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621DC-40B0-4F2D-CE7A-307AA8066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088A62-6944-92B4-8C4F-B612FBBF96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7A5E16-2673-C75A-641E-9850F9B7D0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5060"/>
            <a:ext cx="12192000" cy="6861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9022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ABACA-2216-C71B-9E00-30C2C1AC0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738C4D-707F-14C8-CA83-61C4964511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E44B44-8755-7B91-2FB6-803438E602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94"/>
            <a:ext cx="12161658" cy="6858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4207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2CECA-DBD3-52B4-07D2-ED6696076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DF5307-263B-22E4-0A29-5528E3916B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D00BC8-8892-D169-B3E3-9BE4CBAABE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30"/>
            <a:ext cx="12194259" cy="684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1570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549DE-4698-CD84-FEFE-C568AFE04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94B1AE-6B59-62C0-0003-D98F2A659F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764D2F-3FB4-BA19-6168-5F5BDA2FE5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1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3917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FC6C1-F8F1-0790-065D-91F66B97E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1FFDE0-C3E7-3A09-402E-7BB7CAAF43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5C1A94-0854-5966-87B6-5E62DA381E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732"/>
            <a:ext cx="12168488" cy="6866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2009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18B10-78ED-86A9-7951-7E730FB78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3D86D7-BB4C-96DF-A319-B30C3167B2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3CC211-A8C4-ED0C-C66B-852542263F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68"/>
            <a:ext cx="12241620" cy="6854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0813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D7BE6-D7F6-E9BF-58A5-05909B02B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DD53B-F0C2-AA22-5867-A0236EA3DD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DF24DD-1AAD-D2BC-5C69-0733374D70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705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3890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E1645-737D-738F-63D0-DA4114EB4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3788A-9747-48FB-3A4C-864EDDEB69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489B2F-E36C-98D2-250B-8FDCC76CE2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418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813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1B433-0BFD-3179-2025-2CA5FD7DC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CBD99B-3BC8-831A-D520-1B91BB121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AC2E24-612D-C4DB-1C75-CFD8B72466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738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2827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AB2CF-BEDD-3C15-3215-957968A0C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0AA761-95F5-133E-051B-DF6DBDB25D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1E182F-F1AD-6893-EA24-0CB88FBBBC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9629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Widescreen</PresentationFormat>
  <Paragraphs>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aldrin p. velasco</dc:creator>
  <cp:lastModifiedBy>aldrin p. velasco</cp:lastModifiedBy>
  <cp:revision>3</cp:revision>
  <dcterms:created xsi:type="dcterms:W3CDTF">2025-10-04T13:23:25Z</dcterms:created>
  <dcterms:modified xsi:type="dcterms:W3CDTF">2025-10-04T13:26:55Z</dcterms:modified>
</cp:coreProperties>
</file>